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172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25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12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61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26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48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89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65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24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55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4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HHSAOd__ZD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Ecosystems Review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 descr="This is a digital story about how humans affect the environment and how important it is to reverse our actions to keep our planet clean." title="How Humans Affect the Environment">
            <a:hlinkClick r:id="rId3"/>
          </p:cNvPr>
          <p:cNvSpPr/>
          <p:nvPr/>
        </p:nvSpPr>
        <p:spPr>
          <a:xfrm>
            <a:off x="1143000" y="0"/>
            <a:ext cx="6771124" cy="50783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two basic parts of an ecosystem?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two basic parts of an ecosystem are……...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Living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Nonliving</a:t>
            </a:r>
          </a:p>
        </p:txBody>
      </p:sp>
      <p:pic>
        <p:nvPicPr>
          <p:cNvPr id="68" name="Shape 68" descr="flying-bee-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75" y="2680537"/>
            <a:ext cx="1700624" cy="9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monkey_swinging_tree_cc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35150"/>
            <a:ext cx="1798974" cy="13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tiger_9_23_10_cc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7275" y="3254124"/>
            <a:ext cx="1550450" cy="16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bird_egg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900" y="1945779"/>
            <a:ext cx="1798974" cy="130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5320" y="2016410"/>
            <a:ext cx="1798975" cy="116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1487" y="1945762"/>
            <a:ext cx="1433837" cy="14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9300" y="31091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16805" y="3580325"/>
            <a:ext cx="2092488" cy="14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did you notice was different about living and nonliving things?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Living things…...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Can grow, move, reproduce, and breathe.</a:t>
            </a:r>
          </a:p>
        </p:txBody>
      </p:sp>
      <p:pic>
        <p:nvPicPr>
          <p:cNvPr id="88" name="Shape 88" descr="flying-bee-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75" y="2680537"/>
            <a:ext cx="1700624" cy="9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monkey_swinging_tree_cc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35150"/>
            <a:ext cx="1798974" cy="13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tiger_9_23_10_cc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7275" y="3254124"/>
            <a:ext cx="1550450" cy="16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bird_egg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900" y="1945779"/>
            <a:ext cx="1798974" cy="130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Nonliving things cannot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Move, breathe, reproduce or grow.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320" y="2016410"/>
            <a:ext cx="1798975" cy="116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487" y="1945762"/>
            <a:ext cx="1433837" cy="14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9300" y="31091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805" y="3580325"/>
            <a:ext cx="2092488" cy="14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We have been studying about ecosystem interactions.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Ecosystem Interactions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Interactions between living and nonliving things in an ecosystem.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525" y="1028421"/>
            <a:ext cx="5352475" cy="34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Can humans affect the balance of an ecosystem?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65500" y="35711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How?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simple-dark-2</vt:lpstr>
      <vt:lpstr>Ecosystems Review</vt:lpstr>
      <vt:lpstr>What are the two basic parts of an ecosystem?</vt:lpstr>
      <vt:lpstr>The two basic parts of an ecosystem are……...</vt:lpstr>
      <vt:lpstr>What did you notice was different about living and nonliving things?</vt:lpstr>
      <vt:lpstr>Living things…...</vt:lpstr>
      <vt:lpstr>Nonliving things cannot</vt:lpstr>
      <vt:lpstr>We have been studying about ecosystem interactions. </vt:lpstr>
      <vt:lpstr>Ecosystem Interactions</vt:lpstr>
      <vt:lpstr>Can humans affect the balance of an ecosystem?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 Review</dc:title>
  <dc:creator>Dani Stone</dc:creator>
  <cp:lastModifiedBy>Leslie Browning</cp:lastModifiedBy>
  <cp:revision>1</cp:revision>
  <dcterms:modified xsi:type="dcterms:W3CDTF">2016-10-19T13:27:33Z</dcterms:modified>
</cp:coreProperties>
</file>